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7" r:id="rId2"/>
    <p:sldId id="290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4" r:id="rId16"/>
    <p:sldId id="270" r:id="rId17"/>
    <p:sldId id="271" r:id="rId18"/>
    <p:sldId id="346" r:id="rId19"/>
    <p:sldId id="272" r:id="rId20"/>
    <p:sldId id="273" r:id="rId21"/>
    <p:sldId id="274" r:id="rId22"/>
    <p:sldId id="275" r:id="rId23"/>
    <p:sldId id="345" r:id="rId24"/>
  </p:sldIdLst>
  <p:sldSz cx="12192000" cy="6858000"/>
  <p:notesSz cx="6858000" cy="9144000"/>
  <p:embeddedFontLst>
    <p:embeddedFont>
      <p:font typeface="Arial Black" pitchFamily="34" charset="0"/>
      <p:bold r:id="rId26"/>
    </p:embeddedFont>
    <p:embeddedFont>
      <p:font typeface=".VnRevue"/>
      <p:regular r:id="rId27"/>
    </p:embeddedFont>
    <p:embeddedFont>
      <p:font typeface="Elephant" charset="0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Algerian" pitchFamily="82" charset="0"/>
      <p:regular r:id="rId34"/>
    </p:embeddedFont>
    <p:embeddedFont>
      <p:font typeface="Berlin Sans FB" pitchFamily="34" charset="0"/>
      <p:regular r:id="rId35"/>
      <p:bold r:id="rId36"/>
    </p:embeddedFont>
    <p:embeddedFont>
      <p:font typeface="Britannic Bold" pitchFamily="34" charset="0"/>
      <p:regular r:id="rId37"/>
    </p:embeddedFont>
    <p:embeddedFont>
      <p:font typeface="Tahoma" pitchFamily="34" charset="0"/>
      <p:regular r:id="rId38"/>
      <p:bold r:id="rId39"/>
    </p:embeddedFont>
    <p:embeddedFont>
      <p:font typeface="宋体" pitchFamily="2" charset="-12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1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14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3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2273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3633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38696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3633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4939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8765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6552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6818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08081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5731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35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61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361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592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66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554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6932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00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663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699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1985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tags" Target="../tags/tag1.xml"/><Relationship Id="rId16" Type="http://schemas.microsoft.com/office/2007/relationships/hdphoto" Target="../media/hdphoto2.wdp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18" Type="http://schemas.openxmlformats.org/officeDocument/2006/relationships/slide" Target="slide12.xml"/><Relationship Id="rId26" Type="http://schemas.openxmlformats.org/officeDocument/2006/relationships/slide" Target="slide5.xml"/><Relationship Id="rId3" Type="http://schemas.openxmlformats.org/officeDocument/2006/relationships/audio" Target="../media/audio1.wav"/><Relationship Id="rId21" Type="http://schemas.openxmlformats.org/officeDocument/2006/relationships/slide" Target="slide14.xml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17" Type="http://schemas.openxmlformats.org/officeDocument/2006/relationships/slide" Target="slide10.xml"/><Relationship Id="rId25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slide" Target="slide13.xml"/><Relationship Id="rId29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24" Type="http://schemas.openxmlformats.org/officeDocument/2006/relationships/slide" Target="slide20.xml"/><Relationship Id="rId5" Type="http://schemas.openxmlformats.org/officeDocument/2006/relationships/image" Target="../media/image2.png"/><Relationship Id="rId15" Type="http://schemas.openxmlformats.org/officeDocument/2006/relationships/slide" Target="slide7.xml"/><Relationship Id="rId23" Type="http://schemas.openxmlformats.org/officeDocument/2006/relationships/image" Target="../media/image12.png"/><Relationship Id="rId28" Type="http://schemas.openxmlformats.org/officeDocument/2006/relationships/image" Target="../media/image5.png"/><Relationship Id="rId10" Type="http://schemas.openxmlformats.org/officeDocument/2006/relationships/image" Target="../media/image4.png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slide" Target="slide6.xml"/><Relationship Id="rId22" Type="http://schemas.openxmlformats.org/officeDocument/2006/relationships/slide" Target="slide11.xml"/><Relationship Id="rId27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4463" y="2063551"/>
            <a:ext cx="9169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xmlns="" val="9209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Yesterday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This weekend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Last weekend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67812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Where will you be _____?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4" name="Rectangle 2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2413541-6523-4B6E-AC3E-27B15FA1BA36}"/>
              </a:ext>
            </a:extLst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31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will you be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4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When will you be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Where will you be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0748" y="1537840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___________ this weekend?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</a:rPr>
              <a:t>I’ll at the park.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9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1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4" name="Rectangle 2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FAB588F-3A13-4793-8470-14CCB51D3D18}"/>
              </a:ext>
            </a:extLst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494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en-US" sz="2800" b="1">
                <a:solidFill>
                  <a:srgbClr val="002060"/>
                </a:solidFill>
              </a:rPr>
              <a:t>. </a:t>
            </a:r>
            <a:r>
              <a:rPr lang="en-US" sz="2800" b="1">
                <a:solidFill>
                  <a:srgbClr val="C00000"/>
                </a:solidFill>
              </a:rPr>
              <a:t>will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</a:t>
            </a:r>
            <a:r>
              <a:rPr lang="en-US" sz="2800" b="1">
                <a:solidFill>
                  <a:srgbClr val="002060"/>
                </a:solidFill>
              </a:rPr>
              <a:t>. </a:t>
            </a:r>
            <a:r>
              <a:rPr lang="en-US" sz="2800" b="1">
                <a:solidFill>
                  <a:srgbClr val="C00000"/>
                </a:solidFill>
              </a:rPr>
              <a:t>went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</a:t>
            </a:r>
            <a:r>
              <a:rPr lang="en-US" sz="2800" b="1">
                <a:solidFill>
                  <a:srgbClr val="002060"/>
                </a:solidFill>
              </a:rPr>
              <a:t>. </a:t>
            </a:r>
            <a:r>
              <a:rPr lang="en-US" sz="2800" b="1">
                <a:solidFill>
                  <a:srgbClr val="C00000"/>
                </a:solidFill>
              </a:rPr>
              <a:t>am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2743" y="1800603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will you do this weekend?</a:t>
            </a:r>
          </a:p>
          <a:p>
            <a:r>
              <a:rPr lang="en-US" sz="3600" b="1">
                <a:solidFill>
                  <a:srgbClr val="C00000"/>
                </a:solidFill>
              </a:rPr>
              <a:t>I _____ go to the zoo.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4" name="Rectangle 2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2B7A04F-BCAA-46A9-A252-CEF6F8E96958}"/>
              </a:ext>
            </a:extLst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035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Will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Will be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am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872247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Where will you be this weekend?</a:t>
            </a:r>
          </a:p>
          <a:p>
            <a:r>
              <a:rPr lang="en-US" sz="3600" b="1">
                <a:solidFill>
                  <a:srgbClr val="C00000"/>
                </a:solidFill>
              </a:rPr>
              <a:t>I ____ on the beach.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3CFD77A-861B-4E00-A2AB-24B2B1D46412}"/>
              </a:ext>
            </a:extLst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948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9697" y="561124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go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do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2168" y="143618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Where will you ___ this friday?</a:t>
            </a:r>
          </a:p>
          <a:p>
            <a:r>
              <a:rPr lang="en-US" sz="3600" b="1">
                <a:solidFill>
                  <a:srgbClr val="C00000"/>
                </a:solidFill>
              </a:rPr>
              <a:t>I will be at school.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4" name="Rectangle 2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61852F3-5BF9-48A1-9668-77D2546BE462}"/>
              </a:ext>
            </a:extLst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411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PRONUNCIATON</a:t>
            </a:r>
          </a:p>
        </p:txBody>
      </p:sp>
    </p:spTree>
    <p:extLst>
      <p:ext uri="{BB962C8B-B14F-4D97-AF65-F5344CB8AC3E}">
        <p14:creationId xmlns:p14="http://schemas.microsoft.com/office/powerpoint/2010/main" xmlns="" val="273792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711" y="1199360"/>
            <a:ext cx="10620233" cy="43694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</a:t>
            </a:r>
          </a:p>
        </p:txBody>
      </p:sp>
      <p:pic>
        <p:nvPicPr>
          <p:cNvPr id="5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4642" y="477933"/>
            <a:ext cx="432942" cy="432060"/>
          </a:xfrm>
          <a:prstGeom prst="rect">
            <a:avLst/>
          </a:prstGeom>
        </p:spPr>
      </p:pic>
      <p:pic>
        <p:nvPicPr>
          <p:cNvPr id="6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113" y="1820596"/>
            <a:ext cx="432942" cy="432060"/>
          </a:xfrm>
          <a:prstGeom prst="rect">
            <a:avLst/>
          </a:prstGeom>
        </p:spPr>
      </p:pic>
      <p:pic>
        <p:nvPicPr>
          <p:cNvPr id="7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113" y="3163259"/>
            <a:ext cx="432942" cy="432060"/>
          </a:xfrm>
          <a:prstGeom prst="rect">
            <a:avLst/>
          </a:prstGeom>
        </p:spPr>
      </p:pic>
      <p:pic>
        <p:nvPicPr>
          <p:cNvPr id="8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113" y="4505922"/>
            <a:ext cx="432942" cy="432060"/>
          </a:xfrm>
          <a:prstGeom prst="rect">
            <a:avLst/>
          </a:prstGeom>
        </p:spPr>
      </p:pic>
      <p:pic>
        <p:nvPicPr>
          <p:cNvPr id="9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9938" y="1820596"/>
            <a:ext cx="432942" cy="432060"/>
          </a:xfrm>
          <a:prstGeom prst="rect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9938" y="3163259"/>
            <a:ext cx="432942" cy="432060"/>
          </a:xfrm>
          <a:prstGeom prst="rect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9938" y="4505922"/>
            <a:ext cx="432942" cy="4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90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9227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circle a or b. Then say the sentences aloud.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510" y="1137281"/>
            <a:ext cx="10292569" cy="5053114"/>
          </a:xfrm>
          <a:prstGeom prst="rect">
            <a:avLst/>
          </a:prstGeom>
        </p:spPr>
      </p:pic>
      <p:sp>
        <p:nvSpPr>
          <p:cNvPr id="15" name="12-Point Star 14"/>
          <p:cNvSpPr/>
          <p:nvPr/>
        </p:nvSpPr>
        <p:spPr>
          <a:xfrm>
            <a:off x="640730" y="1194435"/>
            <a:ext cx="640080" cy="640080"/>
          </a:xfrm>
          <a:prstGeom prst="star1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6" name="12-Point Star 15"/>
          <p:cNvSpPr/>
          <p:nvPr/>
        </p:nvSpPr>
        <p:spPr>
          <a:xfrm>
            <a:off x="618829" y="3068614"/>
            <a:ext cx="640080" cy="640080"/>
          </a:xfrm>
          <a:prstGeom prst="star1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12-Point Star 16"/>
          <p:cNvSpPr/>
          <p:nvPr/>
        </p:nvSpPr>
        <p:spPr>
          <a:xfrm>
            <a:off x="682358" y="4814245"/>
            <a:ext cx="640080" cy="640080"/>
          </a:xfrm>
          <a:prstGeom prst="star1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6829063" y="1956121"/>
            <a:ext cx="729205" cy="682906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322438" y="3736722"/>
            <a:ext cx="729205" cy="682906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29062" y="5481900"/>
            <a:ext cx="729205" cy="682906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ound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8117" y="479106"/>
            <a:ext cx="432942" cy="4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23F6F1-604C-4C9A-930D-4127E3955902}"/>
              </a:ext>
            </a:extLst>
          </p:cNvPr>
          <p:cNvSpPr txBox="1"/>
          <p:nvPr/>
        </p:nvSpPr>
        <p:spPr>
          <a:xfrm>
            <a:off x="5205846" y="6983646"/>
            <a:ext cx="257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Clcik số để nghe từng câu</a:t>
            </a:r>
          </a:p>
        </p:txBody>
      </p:sp>
    </p:spTree>
    <p:extLst>
      <p:ext uri="{BB962C8B-B14F-4D97-AF65-F5344CB8AC3E}">
        <p14:creationId xmlns:p14="http://schemas.microsoft.com/office/powerpoint/2010/main" xmlns="" val="138757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3 - 2 Listen and circle a or b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3 - 2 Listen and circle a or b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5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xmlns="" val="151301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5 - Lesson 3 - Chant -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43880" y="1237906"/>
            <a:ext cx="7561740" cy="4253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953" y="694549"/>
            <a:ext cx="8813114" cy="5393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chant.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12EDC6E2-4B1C-44C2-A71F-1C60F171E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59" y="1224750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B84473CE-0EEB-4E97-B488-C3F2B29C99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32331" y="1179030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1071435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Review </a:t>
            </a:r>
          </a:p>
        </p:txBody>
      </p:sp>
    </p:spTree>
    <p:extLst>
      <p:ext uri="{BB962C8B-B14F-4D97-AF65-F5344CB8AC3E}">
        <p14:creationId xmlns:p14="http://schemas.microsoft.com/office/powerpoint/2010/main" xmlns="" val="338914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42149" y="1011593"/>
            <a:ext cx="9132811" cy="2230532"/>
            <a:chOff x="590309" y="909993"/>
            <a:chExt cx="10776030" cy="2631860"/>
          </a:xfrm>
        </p:grpSpPr>
        <p:sp>
          <p:nvSpPr>
            <p:cNvPr id="5" name="Rounded Rectangle 4"/>
            <p:cNvSpPr/>
            <p:nvPr/>
          </p:nvSpPr>
          <p:spPr>
            <a:xfrm>
              <a:off x="590309" y="909993"/>
              <a:ext cx="10776030" cy="2631860"/>
            </a:xfrm>
            <a:prstGeom prst="roundRect">
              <a:avLst>
                <a:gd name="adj" fmla="val 3261"/>
              </a:avLst>
            </a:prstGeom>
            <a:solidFill>
              <a:srgbClr val="DCF1F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1652"/>
            <a:stretch/>
          </p:blipFill>
          <p:spPr>
            <a:xfrm>
              <a:off x="636609" y="1045254"/>
              <a:ext cx="10687448" cy="2261826"/>
            </a:xfrm>
            <a:prstGeom prst="rect">
              <a:avLst/>
            </a:prstGeom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7190109"/>
              </p:ext>
            </p:extLst>
          </p:nvPr>
        </p:nvGraphicFramePr>
        <p:xfrm>
          <a:off x="889000" y="3343725"/>
          <a:ext cx="10515600" cy="2843715"/>
        </p:xfrm>
        <a:graphic>
          <a:graphicData uri="http://schemas.openxmlformats.org/drawingml/2006/table">
            <a:tbl>
              <a:tblPr/>
              <a:tblGrid>
                <a:gridCol w="1793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7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26299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Morning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Afternoon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Evening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17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Mai's parents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 swim in the sea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56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 and her brother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008177" y="4473694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sunbathe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28123" y="4396639"/>
            <a:ext cx="278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dinner on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Tuan Chau Island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5218" y="5227636"/>
            <a:ext cx="1811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build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sandcastles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2393" y="5267321"/>
            <a:ext cx="1624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play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3276" y="5267321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dinner on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Tuan Chau Island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8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7440" y="1440656"/>
            <a:ext cx="10383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Hi. My name's ____________________ 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Sunday, I think I will be  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morning, I will  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afternoon,  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evening,  ___________________________.</a:t>
            </a:r>
            <a:endParaRPr lang="en-US" sz="32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193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Project.</a:t>
            </a:r>
          </a:p>
        </p:txBody>
      </p:sp>
    </p:spTree>
    <p:extLst>
      <p:ext uri="{BB962C8B-B14F-4D97-AF65-F5344CB8AC3E}">
        <p14:creationId xmlns:p14="http://schemas.microsoft.com/office/powerpoint/2010/main" xmlns="" val="3793373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39091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pic>
        <p:nvPicPr>
          <p:cNvPr id="25" name="nhacnen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Lucky number</a:t>
            </a:r>
          </a:p>
        </p:txBody>
      </p:sp>
      <p:pic>
        <p:nvPicPr>
          <p:cNvPr id="9" name="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82266" y="777588"/>
            <a:ext cx="10227469" cy="5302825"/>
            <a:chOff x="982266" y="777588"/>
            <a:chExt cx="10227469" cy="53028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5139" y="1339045"/>
              <a:ext cx="8061722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 ch</a:t>
              </a:r>
              <a:r>
                <a:rPr lang="vi-V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 đội lần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các số 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1-10.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số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đã m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xanh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đen bị -200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9790814" y="4790525"/>
            <a:ext cx="1649569" cy="1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" action="ppaction://hlinkshowjump?jump=nextslide"/>
          </p:cNvPr>
          <p:cNvSpPr txBox="1"/>
          <p:nvPr/>
        </p:nvSpPr>
        <p:spPr>
          <a:xfrm>
            <a:off x="10213604" y="5732199"/>
            <a:ext cx="80398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" descr="资源 6@4x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19419" y="428211"/>
            <a:ext cx="751933" cy="698751"/>
          </a:xfrm>
          <a:prstGeom prst="rect">
            <a:avLst/>
          </a:prstGeom>
        </p:spPr>
      </p:pic>
      <p:sp>
        <p:nvSpPr>
          <p:cNvPr id="15" name="1MsPham"/>
          <p:cNvSpPr/>
          <p:nvPr/>
        </p:nvSpPr>
        <p:spPr>
          <a:xfrm rot="10800000">
            <a:off x="9411216" y="-64220"/>
            <a:ext cx="1061945" cy="5589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MsPham" descr="资源 8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1653" y="1598211"/>
            <a:ext cx="715645" cy="718820"/>
          </a:xfrm>
          <a:prstGeom prst="rect">
            <a:avLst/>
          </a:prstGeom>
        </p:spPr>
      </p:pic>
      <p:sp>
        <p:nvSpPr>
          <p:cNvPr id="16" name="1MsPham"/>
          <p:cNvSpPr/>
          <p:nvPr/>
        </p:nvSpPr>
        <p:spPr>
          <a:xfrm>
            <a:off x="5248415" y="478498"/>
            <a:ext cx="1229875" cy="64730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1" name="MsPham" descr="资源 7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84696" y="3927853"/>
            <a:ext cx="831031" cy="786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1111699">
            <a:off x="2108510" y="3327708"/>
            <a:ext cx="436508" cy="430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9475" y="4508828"/>
            <a:ext cx="394577" cy="3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84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10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video>
              </p:childTnLst>
            </p:cTn>
          </p:par>
        </p:tnLst>
        <p:bldLst>
          <p:bldP spid="27" grpId="0"/>
          <p:bldP spid="3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1405" y="3598698"/>
            <a:ext cx="2095182" cy="951970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582136" y="2418143"/>
            <a:ext cx="2158537" cy="937010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88664" y="3147834"/>
            <a:ext cx="2091862" cy="1137148"/>
            <a:chOff x="688664" y="3147834"/>
            <a:chExt cx="2091862" cy="1137148"/>
          </a:xfrm>
        </p:grpSpPr>
        <p:sp>
          <p:nvSpPr>
            <p:cNvPr id="30" name="1MsPham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210108" y="609778"/>
            <a:ext cx="2194559" cy="1127956"/>
            <a:chOff x="4210108" y="609778"/>
            <a:chExt cx="2194559" cy="1127956"/>
          </a:xfrm>
        </p:grpSpPr>
        <p:sp>
          <p:nvSpPr>
            <p:cNvPr id="26" name="1MsPham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886599" y="3579716"/>
            <a:ext cx="2052913" cy="914400"/>
            <a:chOff x="3886599" y="3579716"/>
            <a:chExt cx="2052913" cy="914400"/>
          </a:xfrm>
        </p:grpSpPr>
        <p:sp>
          <p:nvSpPr>
            <p:cNvPr id="31" name="1MsPham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64758" y="2142240"/>
            <a:ext cx="1897466" cy="988485"/>
            <a:chOff x="8264758" y="2142240"/>
            <a:chExt cx="1897466" cy="988485"/>
          </a:xfrm>
        </p:grpSpPr>
        <p:sp>
          <p:nvSpPr>
            <p:cNvPr id="34" name="1MsPham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607631" y="952331"/>
            <a:ext cx="1908195" cy="990599"/>
            <a:chOff x="6607631" y="952331"/>
            <a:chExt cx="1908195" cy="990599"/>
          </a:xfrm>
        </p:grpSpPr>
        <p:sp>
          <p:nvSpPr>
            <p:cNvPr id="27" name="1MsPham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1MsPham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111699">
            <a:off x="2782034" y="2652666"/>
            <a:ext cx="436508" cy="430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3" y="1261462"/>
            <a:ext cx="394577" cy="3909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7657" y="851738"/>
            <a:ext cx="1826590" cy="1069965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14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3MsPham">
            <a:hlinkClick r:id="rId15" action="ppaction://hlinksldjump"/>
          </p:cNvPr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4MsPham">
            <a:hlinkClick r:id="rId16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61MsPham">
            <a:hlinkClick r:id="rId17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8MsPham">
            <a:hlinkClick r:id="rId18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5MsPham">
            <a:hlinkClick r:id="rId19" action="ppaction://hlinksldjump"/>
          </p:cNvPr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9MsPham">
            <a:hlinkClick r:id="rId20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10MsPham">
            <a:hlinkClick r:id="rId21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7MsPham">
            <a:hlinkClick r:id="rId22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34346" y="4696886"/>
            <a:ext cx="1322947" cy="2048434"/>
          </a:xfrm>
          <a:prstGeom prst="rect">
            <a:avLst/>
          </a:prstGeom>
        </p:spPr>
      </p:pic>
      <p:pic>
        <p:nvPicPr>
          <p:cNvPr id="37" name="Picture 36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rId26" action="ppaction://hlinksldjump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41011" y="5015495"/>
            <a:ext cx="1633019" cy="1411216"/>
            <a:chOff x="4900308" y="4748393"/>
            <a:chExt cx="2012154" cy="1738855"/>
          </a:xfrm>
        </p:grpSpPr>
        <p:pic>
          <p:nvPicPr>
            <p:cNvPr id="46" name="2">
              <a:hlinkClick r:id="rId27" action="ppaction://hlinksldjump"/>
              <a:extLst>
                <a:ext uri="{FF2B5EF4-FFF2-40B4-BE49-F238E27FC236}">
                  <a16:creationId xmlns:a16="http://schemas.microsoft.com/office/drawing/2014/main" xmlns="" id="{C9521808-5863-43EA-8900-C5CC0455EA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 xmlns="">
                    <a14:imgLayer r:embed="rId29">
                      <a14:imgEffect>
                        <a14:backgroundRemoval t="10000" b="90000" l="9222" r="90000">
                          <a14:foregroundMark x1="9556" y1="47333" x2="9222" y2="49222"/>
                          <a14:backgroundMark x1="68000" y1="63889" x2="68000" y2="63889"/>
                          <a14:backgroundMark x1="70667" y1="61889" x2="70667" y2="61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24" t="10795" r="8596" b="13605"/>
            <a:stretch/>
          </p:blipFill>
          <p:spPr bwMode="auto">
            <a:xfrm>
              <a:off x="4900308" y="4748393"/>
              <a:ext cx="2012154" cy="17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Arrow 3">
              <a:hlinkClick r:id="rId27" action="ppaction://hlinksldjump"/>
            </p:cNvPr>
            <p:cNvSpPr/>
            <p:nvPr/>
          </p:nvSpPr>
          <p:spPr>
            <a:xfrm>
              <a:off x="5705087" y="5887356"/>
              <a:ext cx="501602" cy="3868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98330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swim in the sea.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I’ll swim in the sea.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don’t swim in the sea.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56845" y="1713177"/>
            <a:ext cx="646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will you do this weekend?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9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" name="Rectangle 1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597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don’t know I may explore the cave.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don’t know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I explore the cave.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didn’t know I may explore the cave.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32168" y="167812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will you do at Ha Long Bay?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30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16" name="Rectangl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F98D660-7516-475E-B361-96E2BB90E2B2}"/>
              </a:ext>
            </a:extLst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619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think know I’ll be at home.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know I’ll be at home.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I think I’ll be at home.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32168" y="1407669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will you do tomorrow?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7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15" name="Rectangle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213D97D-AC89-4B91-B02A-D588EF6120D7}"/>
              </a:ext>
            </a:extLst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02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Do you do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0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Did you do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Will you do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16765" y="1754437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________ this weekend?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15" name="Rectangle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3B6A2A4-6C3B-4534-9009-5C83A1DCE0D8}"/>
              </a:ext>
            </a:extLst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224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will you be this weekend?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Where will you be this weekend?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are you be this weekend?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390007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I’ll be Ha Long Bay.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4" name="Rectangle 2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0C0B29F-3EBF-4E23-8327-90581491E50A}"/>
              </a:ext>
            </a:extLst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67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682</Words>
  <Application>Microsoft Office PowerPoint</Application>
  <PresentationFormat>Custom</PresentationFormat>
  <Paragraphs>144</Paragraphs>
  <Slides>23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Arial Black</vt:lpstr>
      <vt:lpstr>.VnRevue</vt:lpstr>
      <vt:lpstr>Elephant</vt:lpstr>
      <vt:lpstr>Calibri</vt:lpstr>
      <vt:lpstr>Wingdings</vt:lpstr>
      <vt:lpstr>Algerian</vt:lpstr>
      <vt:lpstr>Berlin Sans FB</vt:lpstr>
      <vt:lpstr>Britannic Bold</vt:lpstr>
      <vt:lpstr>Tahoma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4t</cp:lastModifiedBy>
  <cp:revision>39</cp:revision>
  <dcterms:created xsi:type="dcterms:W3CDTF">2021-05-10T00:00:18Z</dcterms:created>
  <dcterms:modified xsi:type="dcterms:W3CDTF">2021-09-14T09:21:12Z</dcterms:modified>
</cp:coreProperties>
</file>